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8" autoAdjust="0"/>
    <p:restoredTop sz="94647"/>
  </p:normalViewPr>
  <p:slideViewPr>
    <p:cSldViewPr snapToGrid="0">
      <p:cViewPr varScale="1">
        <p:scale>
          <a:sx n="101" d="100"/>
          <a:sy n="101" d="100"/>
        </p:scale>
        <p:origin x="11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9E7E716-59E8-42BC-97BF-DDA9E59ADEE7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8285E84-F3E9-4DE0-AF5C-DC32311C51B6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86D712DB-13D1-48DF-8D74-EA2A0D6A1295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EE55F63B-E5C2-47C9-B767-96A09BC63624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0445AAF3-F212-43BB-932B-DD1A31841819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215EBCC0-C3A3-417F-962F-876AE60FF46F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087A35E-C6EC-4A6C-A286-9B263B20AC20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B9B00E3-DE57-4EA4-A886-8AA88F9577D7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A466-BC4F-407D-A3EA-76F6655478F0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5F32B-E94B-420F-86D9-59A9E32E05E1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341CC9F9-C2CE-4031-804C-1F2576E1A82A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86" y="566928"/>
            <a:ext cx="7269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1000uH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4.78nF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24.93uH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6.04nF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14.88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1.05u 20n 20n 1.05u 2.10526u)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Verloop spanningen (opstarten oscillatie)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19" y="566928"/>
            <a:ext cx="1141556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Initieel verloop van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566928"/>
            <a:ext cx="1133856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detail 1 periode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02" y="566928"/>
            <a:ext cx="112333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Schema met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berekende waardes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86" y="566928"/>
            <a:ext cx="7269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270uH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176.9nF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8.03uH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222.56nF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1.39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3.65u 20n 20n 3.65u 7.3u)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4" y="566928"/>
            <a:ext cx="1135781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Resonante seriekring van de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76" y="566928"/>
            <a:ext cx="102624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bv2: detail opstartsequentie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7" y="566928"/>
            <a:ext cx="1138668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1 periode van de Steady State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2" y="566928"/>
            <a:ext cx="1118559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derde harmonische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11" y="566928"/>
            <a:ext cx="980897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628" y="566928"/>
            <a:ext cx="802074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Tsai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M_SWn        0 11 10 0 nmos W=31580u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M_SWp        3 11 10 3 pmos W=500u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3 6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3 7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M_11         10 1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M_12         10 7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M_13         10 6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M_14         10 2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2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M_21         10 6 8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M_22         10 9 8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M_23         10 8 9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M_24         10 7 9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L_L3         3 8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L_L4         3 9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L_L5         8 4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L_L6         9 5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4 5  5.1pF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belasting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R_RL1        4 0  50 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R_RL2        5 0  50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.include simul/berkeley35.lib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 Klasse E circuit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69" y="566928"/>
            <a:ext cx="1137706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58" y="566928"/>
            <a:ext cx="113096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7" y="566928"/>
            <a:ext cx="1138668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in resonante seriekring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04" y="566928"/>
            <a:ext cx="106783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82" y="566928"/>
            <a:ext cx="612403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66928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278" y="566928"/>
            <a:ext cx="57394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66928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om de spanning op 0 te houden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86" y="566928"/>
            <a:ext cx="7269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Spanning na 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66928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Props1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11</cp:revision>
  <dcterms:created xsi:type="dcterms:W3CDTF">2017-06-28T07:18:12Z</dcterms:created>
  <dcterms:modified xsi:type="dcterms:W3CDTF">2025-09-28T19:36:47Z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